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2565" autoAdjust="0"/>
  </p:normalViewPr>
  <p:slideViewPr>
    <p:cSldViewPr snapToGrid="0">
      <p:cViewPr>
        <p:scale>
          <a:sx n="66" d="100"/>
          <a:sy n="66" d="100"/>
        </p:scale>
        <p:origin x="-9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BDA343-5D2D-4A19-AF7D-A52E2B6CEFB9}" type="datetimeFigureOut">
              <a:rPr lang="en-US" smtClean="0"/>
              <a:t>2/25/2019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BB4AB0-8866-4DCF-9200-430CD3BB218D}" type="slidenum">
              <a:rPr lang="en-US" smtClean="0"/>
              <a:t>‹#›</a:t>
            </a:fld>
            <a:endParaRPr lang="en-US"/>
          </a:p>
        </p:txBody>
      </p:sp>
    </p:spTree>
    <p:extLst>
      <p:ext uri="{BB962C8B-B14F-4D97-AF65-F5344CB8AC3E}">
        <p14:creationId xmlns:p14="http://schemas.microsoft.com/office/powerpoint/2010/main" val="3263781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Management usually faces a challenge in communication when it comes to managing a virtual workforce. Communication between employees sometimes becomes minimal making employees isolated from each other hence resulting in a decrease in work progress. Additionally, since there are minimal interactions between employees, staff moral continues to lower (</a:t>
            </a:r>
            <a:r>
              <a:rPr lang="en-US" dirty="0" err="1" smtClean="0"/>
              <a:t>Cascio</a:t>
            </a:r>
            <a:r>
              <a:rPr lang="en-US" dirty="0" smtClean="0"/>
              <a:t>, 2000). </a:t>
            </a:r>
            <a:endParaRPr lang="en-US" dirty="0"/>
          </a:p>
        </p:txBody>
      </p:sp>
      <p:sp>
        <p:nvSpPr>
          <p:cNvPr id="4" name="Slide Number Placeholder 3"/>
          <p:cNvSpPr>
            <a:spLocks noGrp="1"/>
          </p:cNvSpPr>
          <p:nvPr>
            <p:ph type="sldNum" sz="quarter" idx="10"/>
          </p:nvPr>
        </p:nvSpPr>
        <p:spPr/>
        <p:txBody>
          <a:bodyPr/>
          <a:lstStyle/>
          <a:p>
            <a:fld id="{EBBB4AB0-8866-4DCF-9200-430CD3BB218D}" type="slidenum">
              <a:rPr lang="en-US" smtClean="0"/>
              <a:t>2</a:t>
            </a:fld>
            <a:endParaRPr lang="en-US"/>
          </a:p>
        </p:txBody>
      </p:sp>
    </p:spTree>
    <p:extLst>
      <p:ext uri="{BB962C8B-B14F-4D97-AF65-F5344CB8AC3E}">
        <p14:creationId xmlns:p14="http://schemas.microsoft.com/office/powerpoint/2010/main" val="1407355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Communication is a crucial aspect when it comes to hiring employees as well as managing them to undertake their duties precisely. HR will utilize the interview process to ensure that they employ an individual who can communicate effectively. The management leadership has the task of leading by an example hence been able to foster a culture of communication throughout the organization leading to better output. Understanding the importance of communication helps the management to choose technology wisely thus be able to precisely have the told and software that make the job easier in place (</a:t>
            </a:r>
            <a:r>
              <a:rPr lang="en-US" dirty="0" err="1" smtClean="0"/>
              <a:t>Akkirman</a:t>
            </a:r>
            <a:r>
              <a:rPr lang="en-US" dirty="0" smtClean="0"/>
              <a:t> &amp; Harris, 2005). </a:t>
            </a:r>
            <a:endParaRPr lang="en-US" dirty="0"/>
          </a:p>
        </p:txBody>
      </p:sp>
      <p:sp>
        <p:nvSpPr>
          <p:cNvPr id="4" name="Slide Number Placeholder 3"/>
          <p:cNvSpPr>
            <a:spLocks noGrp="1"/>
          </p:cNvSpPr>
          <p:nvPr>
            <p:ph type="sldNum" sz="quarter" idx="10"/>
          </p:nvPr>
        </p:nvSpPr>
        <p:spPr/>
        <p:txBody>
          <a:bodyPr/>
          <a:lstStyle/>
          <a:p>
            <a:fld id="{EBBB4AB0-8866-4DCF-9200-430CD3BB218D}" type="slidenum">
              <a:rPr lang="en-US" smtClean="0"/>
              <a:t>3</a:t>
            </a:fld>
            <a:endParaRPr lang="en-US"/>
          </a:p>
        </p:txBody>
      </p:sp>
    </p:spTree>
    <p:extLst>
      <p:ext uri="{BB962C8B-B14F-4D97-AF65-F5344CB8AC3E}">
        <p14:creationId xmlns:p14="http://schemas.microsoft.com/office/powerpoint/2010/main" val="1807301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dealing with a virtual workforce, line managers need to closely monitor the communication channels that are used by employees and keep them open during the day. In such a case, employees will be able to communicate with each other effectively. On the other hand, the HR needs to consider hiring a few in-person since it helps them feel more connected to the company hence increasing output in the long-run.  Additionally, with the inclusion of in-person obligation, the line managers need to earlier inform the remote worker on when they expect in-person which will help raise the employee morale (Weaver &amp; </a:t>
            </a:r>
            <a:r>
              <a:rPr lang="en-US" dirty="0" err="1" smtClean="0"/>
              <a:t>Hybells</a:t>
            </a:r>
            <a:r>
              <a:rPr lang="en-US" dirty="0" smtClean="0"/>
              <a:t>, 2007).</a:t>
            </a:r>
            <a:endParaRPr lang="en-US" dirty="0"/>
          </a:p>
        </p:txBody>
      </p:sp>
      <p:sp>
        <p:nvSpPr>
          <p:cNvPr id="4" name="Slide Number Placeholder 3"/>
          <p:cNvSpPr>
            <a:spLocks noGrp="1"/>
          </p:cNvSpPr>
          <p:nvPr>
            <p:ph type="sldNum" sz="quarter" idx="10"/>
          </p:nvPr>
        </p:nvSpPr>
        <p:spPr/>
        <p:txBody>
          <a:bodyPr/>
          <a:lstStyle/>
          <a:p>
            <a:fld id="{EBBB4AB0-8866-4DCF-9200-430CD3BB218D}" type="slidenum">
              <a:rPr lang="en-US" smtClean="0"/>
              <a:t>4</a:t>
            </a:fld>
            <a:endParaRPr lang="en-US"/>
          </a:p>
        </p:txBody>
      </p:sp>
    </p:spTree>
    <p:extLst>
      <p:ext uri="{BB962C8B-B14F-4D97-AF65-F5344CB8AC3E}">
        <p14:creationId xmlns:p14="http://schemas.microsoft.com/office/powerpoint/2010/main" val="3682826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2/25/2019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smtClean="0"/>
              <a:t>Virtual Workforce: How to Manage and Motivate Employees Working Virtually</a:t>
            </a:r>
            <a:endParaRPr lang="en-US" sz="4000" dirty="0"/>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3076850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Management Issue</a:t>
            </a:r>
            <a:endParaRPr lang="en-US" dirty="0"/>
          </a:p>
        </p:txBody>
      </p:sp>
      <p:sp>
        <p:nvSpPr>
          <p:cNvPr id="3" name="Content Placeholder 2"/>
          <p:cNvSpPr>
            <a:spLocks noGrp="1"/>
          </p:cNvSpPr>
          <p:nvPr>
            <p:ph idx="1"/>
          </p:nvPr>
        </p:nvSpPr>
        <p:spPr>
          <a:xfrm>
            <a:off x="1295402" y="2586428"/>
            <a:ext cx="9601196" cy="3318936"/>
          </a:xfrm>
        </p:spPr>
        <p:txBody>
          <a:bodyPr/>
          <a:lstStyle/>
          <a:p>
            <a:r>
              <a:rPr lang="en-US" dirty="0" smtClean="0"/>
              <a:t>Communication is the people management issue that arises in virtual workforce.</a:t>
            </a:r>
          </a:p>
          <a:p>
            <a:r>
              <a:rPr lang="en-US" dirty="0" smtClean="0"/>
              <a:t>Faltering of communication leads to various problems namely;</a:t>
            </a:r>
          </a:p>
          <a:p>
            <a:pPr marL="457200" indent="-457200">
              <a:buFont typeface="+mj-lt"/>
              <a:buAutoNum type="arabicPeriod"/>
            </a:pPr>
            <a:r>
              <a:rPr lang="en-US" dirty="0" smtClean="0"/>
              <a:t>Work progress suffers</a:t>
            </a:r>
          </a:p>
          <a:p>
            <a:pPr marL="457200" indent="-457200">
              <a:buFont typeface="+mj-lt"/>
              <a:buAutoNum type="arabicPeriod"/>
            </a:pPr>
            <a:r>
              <a:rPr lang="en-US" dirty="0" smtClean="0"/>
              <a:t>Employee morale falls</a:t>
            </a:r>
            <a:endParaRPr lang="en-US" dirty="0"/>
          </a:p>
        </p:txBody>
      </p:sp>
    </p:spTree>
    <p:extLst>
      <p:ext uri="{BB962C8B-B14F-4D97-AF65-F5344CB8AC3E}">
        <p14:creationId xmlns:p14="http://schemas.microsoft.com/office/powerpoint/2010/main" val="275755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Importance of Communication to HR and Management</a:t>
            </a:r>
            <a:endParaRPr lang="en-US" dirty="0"/>
          </a:p>
        </p:txBody>
      </p:sp>
      <p:sp>
        <p:nvSpPr>
          <p:cNvPr id="3" name="Content Placeholder 2"/>
          <p:cNvSpPr>
            <a:spLocks noGrp="1"/>
          </p:cNvSpPr>
          <p:nvPr>
            <p:ph idx="1"/>
          </p:nvPr>
        </p:nvSpPr>
        <p:spPr/>
        <p:txBody>
          <a:bodyPr/>
          <a:lstStyle/>
          <a:p>
            <a:r>
              <a:rPr lang="en-US" dirty="0" smtClean="0"/>
              <a:t>Communication helps HR to hire the right people.</a:t>
            </a:r>
          </a:p>
          <a:p>
            <a:r>
              <a:rPr lang="en-US" dirty="0" smtClean="0"/>
              <a:t>Communication  helps the management to foster a communicative culture</a:t>
            </a:r>
          </a:p>
          <a:p>
            <a:r>
              <a:rPr lang="en-US" dirty="0" smtClean="0"/>
              <a:t>Communication  helps the management to ensure that employees uses the righty tools for the job</a:t>
            </a:r>
            <a:endParaRPr lang="en-US" dirty="0"/>
          </a:p>
        </p:txBody>
      </p:sp>
    </p:spTree>
    <p:extLst>
      <p:ext uri="{BB962C8B-B14F-4D97-AF65-F5344CB8AC3E}">
        <p14:creationId xmlns:p14="http://schemas.microsoft.com/office/powerpoint/2010/main" val="1433535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 of Implementation Strategies For Other Organization</a:t>
            </a:r>
            <a:endParaRPr lang="en-US" dirty="0"/>
          </a:p>
        </p:txBody>
      </p:sp>
      <p:sp>
        <p:nvSpPr>
          <p:cNvPr id="3" name="Content Placeholder 2"/>
          <p:cNvSpPr>
            <a:spLocks noGrp="1"/>
          </p:cNvSpPr>
          <p:nvPr>
            <p:ph idx="1"/>
          </p:nvPr>
        </p:nvSpPr>
        <p:spPr/>
        <p:txBody>
          <a:bodyPr/>
          <a:lstStyle/>
          <a:p>
            <a:r>
              <a:rPr lang="en-US" dirty="0" smtClean="0"/>
              <a:t>Line managers should keep channels of communication open and consistently monitor them throughout the day.</a:t>
            </a:r>
          </a:p>
          <a:p>
            <a:r>
              <a:rPr lang="en-US" dirty="0" smtClean="0"/>
              <a:t>The HR should consider hiring few in-persons or in-office obligations for the organization remote workers. </a:t>
            </a:r>
          </a:p>
          <a:p>
            <a:r>
              <a:rPr lang="en-US" dirty="0" smtClean="0"/>
              <a:t>With an in-person obligation , the management need to be clear and explicit about the expectations within the telecommuting policy. </a:t>
            </a:r>
            <a:endParaRPr lang="en-US" dirty="0"/>
          </a:p>
        </p:txBody>
      </p:sp>
    </p:spTree>
    <p:extLst>
      <p:ext uri="{BB962C8B-B14F-4D97-AF65-F5344CB8AC3E}">
        <p14:creationId xmlns:p14="http://schemas.microsoft.com/office/powerpoint/2010/main" val="1010610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err="1"/>
              <a:t>Akkirman</a:t>
            </a:r>
            <a:r>
              <a:rPr lang="en-US" dirty="0"/>
              <a:t>, A. D., &amp; Harris, D. L. (2005). Organizational communication satisfaction in the virtual workplace. </a:t>
            </a:r>
            <a:r>
              <a:rPr lang="en-US" i="1" dirty="0"/>
              <a:t>Journal of management development</a:t>
            </a:r>
            <a:r>
              <a:rPr lang="en-US" dirty="0"/>
              <a:t>, </a:t>
            </a:r>
            <a:r>
              <a:rPr lang="en-US" i="1" dirty="0"/>
              <a:t>24</a:t>
            </a:r>
            <a:r>
              <a:rPr lang="en-US" dirty="0"/>
              <a:t>(5), 397-409</a:t>
            </a:r>
            <a:r>
              <a:rPr lang="en-US" dirty="0" smtClean="0"/>
              <a:t>.</a:t>
            </a:r>
          </a:p>
          <a:p>
            <a:r>
              <a:rPr lang="en-US" dirty="0" err="1" smtClean="0"/>
              <a:t>Cascio</a:t>
            </a:r>
            <a:r>
              <a:rPr lang="en-US" dirty="0"/>
              <a:t>, W. F. (2000). Managing a virtual workplace. </a:t>
            </a:r>
            <a:r>
              <a:rPr lang="en-US" i="1" dirty="0"/>
              <a:t>Academy of Management Perspectives</a:t>
            </a:r>
            <a:r>
              <a:rPr lang="en-US" dirty="0"/>
              <a:t>, </a:t>
            </a:r>
            <a:r>
              <a:rPr lang="en-US" i="1" dirty="0"/>
              <a:t>14</a:t>
            </a:r>
            <a:r>
              <a:rPr lang="en-US" dirty="0"/>
              <a:t>(3), 81-90.</a:t>
            </a:r>
          </a:p>
          <a:p>
            <a:r>
              <a:rPr lang="en-US" dirty="0" smtClean="0"/>
              <a:t>Weaver</a:t>
            </a:r>
            <a:r>
              <a:rPr lang="en-US" dirty="0"/>
              <a:t>, R., &amp; </a:t>
            </a:r>
            <a:r>
              <a:rPr lang="en-US" dirty="0" err="1"/>
              <a:t>Hybells</a:t>
            </a:r>
            <a:r>
              <a:rPr lang="en-US" dirty="0"/>
              <a:t>, S. (2007). </a:t>
            </a:r>
            <a:r>
              <a:rPr lang="en-US" i="1" dirty="0"/>
              <a:t>Communicating effectively</a:t>
            </a:r>
            <a:r>
              <a:rPr lang="en-US" dirty="0"/>
              <a:t>. Boston: McGraw Hill.</a:t>
            </a:r>
          </a:p>
          <a:p>
            <a:endParaRPr lang="en-US" dirty="0"/>
          </a:p>
        </p:txBody>
      </p:sp>
    </p:spTree>
    <p:extLst>
      <p:ext uri="{BB962C8B-B14F-4D97-AF65-F5344CB8AC3E}">
        <p14:creationId xmlns:p14="http://schemas.microsoft.com/office/powerpoint/2010/main" val="332789156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56</TotalTime>
  <Words>500</Words>
  <Application>Microsoft Office PowerPoint</Application>
  <PresentationFormat>Custom</PresentationFormat>
  <Paragraphs>26</Paragraphs>
  <Slides>5</Slides>
  <Notes>3</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Organic</vt:lpstr>
      <vt:lpstr>Virtual Workforce: How to Manage and Motivate Employees Working Virtually</vt:lpstr>
      <vt:lpstr>People Management Issue</vt:lpstr>
      <vt:lpstr>Importance of Communication to HR and Management</vt:lpstr>
      <vt:lpstr>Recommendation of Implementation Strategies For Other Organization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Workforce: How to Manage and Motivate Employees Working Virtually</dc:title>
  <dc:creator>user</dc:creator>
  <cp:lastModifiedBy>user</cp:lastModifiedBy>
  <cp:revision>8</cp:revision>
  <dcterms:created xsi:type="dcterms:W3CDTF">2019-02-25T17:09:15Z</dcterms:created>
  <dcterms:modified xsi:type="dcterms:W3CDTF">2019-02-25T19:59:05Z</dcterms:modified>
</cp:coreProperties>
</file>